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32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455"/>
    <p:restoredTop sz="88805"/>
  </p:normalViewPr>
  <p:slideViewPr>
    <p:cSldViewPr snapToGrid="0" snapToObjects="1">
      <p:cViewPr varScale="1">
        <p:scale>
          <a:sx n="79" d="100"/>
          <a:sy n="79" d="100"/>
        </p:scale>
        <p:origin x="128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39EC97-E173-9545-B382-B31DAD6E5CEF}" type="datetimeFigureOut">
              <a:rPr lang="en-US" smtClean="0"/>
              <a:t>11/5/15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660A3B-DA4E-804D-975F-74A4276B20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5103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660A3B-DA4E-804D-975F-74A4276B20A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8282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11/5/15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737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11/5/15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25354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11/5/15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52453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11/5/15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2910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11/5/15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7148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11/5/15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75938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11/5/15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61683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11/5/15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33297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11/5/15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9640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11/5/15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00206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11/5/15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26734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smtClean="0"/>
              <a:t>11/5/15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893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3" r:id="rId1"/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Body Drums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Michelle </a:t>
            </a:r>
            <a:r>
              <a:rPr lang="en-US" dirty="0" err="1" smtClean="0"/>
              <a:t>Qiu</a:t>
            </a:r>
            <a:endParaRPr lang="en-US" dirty="0" smtClean="0"/>
          </a:p>
          <a:p>
            <a:r>
              <a:rPr lang="en-US" dirty="0" err="1" smtClean="0"/>
              <a:t>Germain</a:t>
            </a:r>
            <a:r>
              <a:rPr lang="en-US" dirty="0" smtClean="0"/>
              <a:t> Martinez</a:t>
            </a:r>
          </a:p>
          <a:p>
            <a:r>
              <a:rPr lang="en-US" dirty="0" err="1" smtClean="0"/>
              <a:t>Gerzain</a:t>
            </a:r>
            <a:r>
              <a:rPr lang="en-US" dirty="0" smtClean="0"/>
              <a:t> Mata</a:t>
            </a:r>
          </a:p>
        </p:txBody>
      </p:sp>
    </p:spTree>
    <p:extLst>
      <p:ext uri="{BB962C8B-B14F-4D97-AF65-F5344CB8AC3E}">
        <p14:creationId xmlns:p14="http://schemas.microsoft.com/office/powerpoint/2010/main" val="1432680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Premise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Make the human body the input to the music game.</a:t>
            </a:r>
          </a:p>
          <a:p>
            <a:r>
              <a:rPr lang="en-US" dirty="0" smtClean="0"/>
              <a:t>The microphone is the main input</a:t>
            </a:r>
          </a:p>
          <a:p>
            <a:r>
              <a:rPr lang="en-US" dirty="0" smtClean="0"/>
              <a:t>Output cool graphics</a:t>
            </a:r>
          </a:p>
          <a:p>
            <a:r>
              <a:rPr lang="en-US" dirty="0" smtClean="0"/>
              <a:t>Claps, Snaps, and stomps can be possible inputs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2300" y="4001294"/>
            <a:ext cx="4702630" cy="2645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415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Block Diagram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1735" y="1825625"/>
            <a:ext cx="6308529" cy="4351338"/>
          </a:xfrm>
        </p:spPr>
      </p:pic>
    </p:spTree>
    <p:extLst>
      <p:ext uri="{BB962C8B-B14F-4D97-AF65-F5344CB8AC3E}">
        <p14:creationId xmlns:p14="http://schemas.microsoft.com/office/powerpoint/2010/main" val="1802473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Encoder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000" dirty="0" smtClean="0"/>
              <a:t>Take in memory sequences (parts of song notes)</a:t>
            </a:r>
          </a:p>
          <a:p>
            <a:r>
              <a:rPr lang="en-US" sz="3000" dirty="0" smtClean="0"/>
              <a:t>Compare against input from microphone</a:t>
            </a:r>
          </a:p>
          <a:p>
            <a:r>
              <a:rPr lang="en-US" sz="3000" dirty="0" smtClean="0"/>
              <a:t>OPTIONAL – Take in video images to Graphics module</a:t>
            </a:r>
          </a:p>
          <a:p>
            <a:r>
              <a:rPr lang="en-US" sz="3000" dirty="0" smtClean="0"/>
              <a:t>Take in input from Game FSM for predefined/ custom mode</a:t>
            </a:r>
          </a:p>
          <a:p>
            <a:r>
              <a:rPr lang="en-US" sz="3000" dirty="0" smtClean="0"/>
              <a:t>Take in input from Game FSM for START SONG signal</a:t>
            </a:r>
          </a:p>
          <a:p>
            <a:r>
              <a:rPr lang="en-US" sz="3000" dirty="0" smtClean="0"/>
              <a:t>SONG DONE signal goes high when music is done.</a:t>
            </a:r>
          </a:p>
        </p:txBody>
      </p:sp>
    </p:spTree>
    <p:extLst>
      <p:ext uri="{BB962C8B-B14F-4D97-AF65-F5344CB8AC3E}">
        <p14:creationId xmlns:p14="http://schemas.microsoft.com/office/powerpoint/2010/main" val="128267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Audio Module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611586" cy="4351338"/>
          </a:xfrm>
        </p:spPr>
        <p:txBody>
          <a:bodyPr/>
          <a:lstStyle/>
          <a:p>
            <a:r>
              <a:rPr lang="en-US" dirty="0" smtClean="0"/>
              <a:t>Take input from MICROPHONE and filter low, mid, and high frequencies</a:t>
            </a:r>
          </a:p>
          <a:p>
            <a:r>
              <a:rPr lang="en-US" dirty="0" smtClean="0"/>
              <a:t>Compare frequencies against note encoding and determine if HIT or MISS</a:t>
            </a:r>
          </a:p>
          <a:p>
            <a:r>
              <a:rPr lang="en-US" dirty="0" smtClean="0"/>
              <a:t>Output result to Game FSM</a:t>
            </a:r>
          </a:p>
          <a:p>
            <a:r>
              <a:rPr lang="en-US" dirty="0" smtClean="0"/>
              <a:t>Most complex part of project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2800" y="1690688"/>
            <a:ext cx="4191000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7666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Graphics Module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6304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4132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57</TotalTime>
  <Words>137</Words>
  <Application>Microsoft Macintosh PowerPoint</Application>
  <PresentationFormat>Widescreen</PresentationFormat>
  <Paragraphs>24</Paragraphs>
  <Slides>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Calibri</vt:lpstr>
      <vt:lpstr>Calibri Light</vt:lpstr>
      <vt:lpstr>Arial</vt:lpstr>
      <vt:lpstr>Office Theme</vt:lpstr>
      <vt:lpstr>Body Drums</vt:lpstr>
      <vt:lpstr>Premise</vt:lpstr>
      <vt:lpstr>Block Diagram</vt:lpstr>
      <vt:lpstr>Memory Encoder</vt:lpstr>
      <vt:lpstr>Audio Module</vt:lpstr>
      <vt:lpstr>Graphics Module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Body Drums</dc:title>
  <dc:creator>Gerzain Mata</dc:creator>
  <cp:lastModifiedBy>Gerzain Mata</cp:lastModifiedBy>
  <cp:revision>6</cp:revision>
  <dcterms:created xsi:type="dcterms:W3CDTF">2015-11-05T21:45:23Z</dcterms:created>
  <dcterms:modified xsi:type="dcterms:W3CDTF">2015-11-05T22:42:36Z</dcterms:modified>
</cp:coreProperties>
</file>